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77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78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279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280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281" r:id="rId42"/>
    <p:sldId id="28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283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284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285" r:id="rId73"/>
    <p:sldId id="350" r:id="rId74"/>
    <p:sldId id="351" r:id="rId75"/>
    <p:sldId id="352" r:id="rId76"/>
    <p:sldId id="353" r:id="rId77"/>
    <p:sldId id="354" r:id="rId78"/>
    <p:sldId id="355" r:id="rId79"/>
    <p:sldId id="356" r:id="rId80"/>
    <p:sldId id="357" r:id="rId81"/>
    <p:sldId id="358" r:id="rId82"/>
    <p:sldId id="286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7A24"/>
    <a:srgbClr val="345173"/>
    <a:srgbClr val="697A2F"/>
    <a:srgbClr val="4E688E"/>
    <a:srgbClr val="405170"/>
    <a:srgbClr val="FFFFFF"/>
    <a:srgbClr val="4F81B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5"/>
    <p:restoredTop sz="90233" autoAdjust="0"/>
  </p:normalViewPr>
  <p:slideViewPr>
    <p:cSldViewPr>
      <p:cViewPr varScale="1">
        <p:scale>
          <a:sx n="89" d="100"/>
          <a:sy n="89" d="100"/>
        </p:scale>
        <p:origin x="176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39CCD-49F6-499D-9746-D04EC4DD126A}" type="datetimeFigureOut">
              <a:rPr lang="en-US" smtClean="0"/>
              <a:t>4/21/20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465BF-DCFC-460E-A498-CF52860BC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5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62400"/>
            <a:ext cx="5994400" cy="19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89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l="1581" t="6242" b="126"/>
          <a:stretch/>
        </p:blipFill>
        <p:spPr>
          <a:xfrm>
            <a:off x="0" y="-1"/>
            <a:ext cx="1274928" cy="118735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274928" y="0"/>
            <a:ext cx="10917072" cy="908538"/>
          </a:xfrm>
          <a:prstGeom prst="rect">
            <a:avLst/>
          </a:prstGeom>
          <a:solidFill>
            <a:srgbClr val="627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914400"/>
            <a:ext cx="12192000" cy="908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87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0995D-40D9-924B-8B0C-2AC0321F8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4400" y="914400"/>
            <a:ext cx="10821265" cy="5330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9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ADD02-5AED-C344-9173-77B7E9BF4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8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466C7-11D8-8447-A793-6BB7C5AD3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BFCF39-3EE3-1344-8146-0FFC411558B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0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FE5D3-0CE2-5D4B-8BF7-F3D35E89C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8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AA963-5343-3848-9924-3D684640A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44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DD2D8-6261-564C-9994-F4A588EDB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6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48BF5-FB18-5742-8697-7F8440D70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4400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2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1F4D8-EE51-4646-BEF1-A26102F57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8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91CE9-A8DC-A849-988E-6537806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711ED-5D53-8848-8ED1-3B6E2FD3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87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C1990-CC4D-C543-B4BE-83D62EB9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0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CEC44-26ED-8F45-9627-50B82836C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4400" y="92583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EA966-C01B-354D-8EF6-492338AEA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7" y="914400"/>
            <a:ext cx="10821263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60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33C09-7FF4-4942-A756-1554ABC33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7"/>
          <a:stretch/>
        </p:blipFill>
        <p:spPr>
          <a:xfrm>
            <a:off x="914400" y="914400"/>
            <a:ext cx="10825624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91743A-0E69-324A-B9DB-86D1DFD50DCA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23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57440-F8F5-3049-8EB9-55E3ED423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54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5CAE2-8325-644D-8B58-6DAC6AB18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16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47838-60D4-CE43-BE7E-6030A2571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8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F4ACC-FEE6-8342-B111-CEB846F21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4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425FC-6138-AA49-B532-21FD3C5DA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49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ABF3E-034B-414C-B6C1-BA553EEB5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3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53A65-E499-1F4E-953A-ECCDB1375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2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B8408-C901-8945-BAAA-8E86ECF38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18115-DA3A-7D45-A9C6-06AED5A78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22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7616B-16F6-E841-A790-D87CA7FE4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49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04F8F-A2DC-6B4A-BCC9-598E8F095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4400" y="914400"/>
            <a:ext cx="10821264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A4BF71-3A4B-1242-BD90-DF72628D9A90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6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15EA9-2BB0-8A4A-8B58-C5386626A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81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AD499-76C1-A143-994B-D52E12349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90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9E6B3-29B0-1947-A57D-1B0C98A3B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6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0CBCF-E796-9845-AAB5-1D70C7A8A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4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1F70F-50A1-374E-98FE-8C21D7E08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910532" y="914400"/>
            <a:ext cx="10824268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39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D3661-C5D3-2045-8AE2-5A38EF916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64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E5ECA-3CD1-7B4B-AA51-DC1083F19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35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35C58-3317-4F46-BE4E-B797E1A76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66D66-55E5-DE40-A70E-6DF012B65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85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B979D-A116-8548-AEC6-CB2B4AFF9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76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AB579-23F8-F14D-9882-123369217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4400" y="914400"/>
            <a:ext cx="10821264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7CC8E9-AC09-2445-90B2-77F3B444E16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54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F0573-D7F3-3148-92B4-DFD7385DD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6"/>
          <a:stretch/>
        </p:blipFill>
        <p:spPr>
          <a:xfrm>
            <a:off x="990600" y="914400"/>
            <a:ext cx="10817403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01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E2CC4-7F60-5342-84D2-07CDA7548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986732" y="914400"/>
            <a:ext cx="10824268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5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A35D7-CA9D-1B45-8410-E17C896D1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84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B01F7-E8D6-F246-AC3F-F5F5492C1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4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B7806-093E-9F4B-BA7A-5009E2CF0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60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FB1F3-7F7E-BF49-903F-51030988C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01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6A0F4-5EEF-CB43-A03F-94772E9E4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44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06708-3FAB-2343-8ECF-6CDDC431D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6BD07-D689-4942-8DA6-D1CDB585A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28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B862A-2319-6A47-9E16-8E2D70CD4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29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C27D3-A2AE-9E42-B2FB-24721CDBF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1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0597C-A500-2B46-A949-EEBE9801C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6"/>
          <a:stretch/>
        </p:blipFill>
        <p:spPr>
          <a:xfrm>
            <a:off x="990600" y="914400"/>
            <a:ext cx="10817403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6F0F92-D995-9249-ABBD-09352CD98917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3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53429-91A4-4349-B9CD-DB59B0AB0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74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FC81A-C4A7-BC44-B3BA-E1800C87A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98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BAE22-9D0D-1C40-B862-B47C6DD73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65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75E10-221C-E04F-96FE-BB72C240F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0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6501A-D415-0746-B44B-67F9D5FBA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5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D6AC7-7283-EA4B-ADCC-E6437D5E7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07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D78E0-2846-A24B-94E8-D47AA0DB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5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67302-E521-F849-8D2A-2F7A8A844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7448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590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B0466-3889-3B4C-AAC3-24803E743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16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59F1F-83FA-2F40-97C6-4229B34A5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5" y="914400"/>
            <a:ext cx="10821265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431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8ADEF-0795-D84C-8FA0-B5B3773A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6"/>
          <a:stretch/>
        </p:blipFill>
        <p:spPr>
          <a:xfrm>
            <a:off x="993597" y="914400"/>
            <a:ext cx="10817403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DD7A43-43B2-DB4D-AF09-BFEDF1120FD7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666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58BB8-3414-A341-8F4E-E5D8CB0A2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0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6D497-5969-114A-AA05-6D67E11A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787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60E6A-D791-6442-8BDA-E2196BC27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57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D84B9-93FA-C541-8E09-AD81D7DF6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88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254D9-22FA-8B4F-8D90-A93733A46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67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E3474-5361-0A49-A9AD-5F33DB3CC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272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B9E47-61FB-1443-AEA3-D7EB2522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3" y="914400"/>
            <a:ext cx="10821267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CB19B-3EDE-814D-AA9F-65106AB0F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449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6C9B9-A649-214C-9709-0B32AF8EB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107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B4E82-1AFA-3340-A791-0EE590675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28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A06FE-36FC-A64D-B011-B5B44CB60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6"/>
          <a:stretch/>
        </p:blipFill>
        <p:spPr>
          <a:xfrm>
            <a:off x="990600" y="914400"/>
            <a:ext cx="10817403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3A65E-24CD-C747-8E79-C789E468149A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84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82C2A-2226-CC47-BAF3-611FBE7D5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98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BF5CA-10CC-A04E-A670-7CDE04FA1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90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4E15D-CC5E-3848-B76F-DAC87313E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88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F0FA3-A3DF-CF40-A6C1-A22591F1D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816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2FEDF-22A6-5444-9FEE-6E05E7323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628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44CA2-EF0D-E54A-B507-2AF805176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346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4ED91-F543-F241-A4FF-BB9ED5E77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31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E764D-A735-854A-82F9-317323B8D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3" y="917448"/>
            <a:ext cx="10821267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54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71B840-F43D-004D-B494-2931FF422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59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F2732-B699-6049-8EE9-E64EAD711508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34B93-6994-9D49-A511-5FE349DAD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897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216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Severe Obesity in the U.S.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E4433-0564-1444-B93B-DA31901F9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6"/>
          <a:stretch/>
        </p:blipFill>
        <p:spPr>
          <a:xfrm>
            <a:off x="990600" y="914400"/>
            <a:ext cx="10817403" cy="5330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054A5-10C0-354E-B07E-BB3238A23DF3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4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0"/>
            <a:ext cx="10287000" cy="9144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Future of Obesity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01E0A-813D-3E43-A42C-529FADC0C619}"/>
              </a:ext>
            </a:extLst>
          </p:cNvPr>
          <p:cNvSpPr/>
          <p:nvPr/>
        </p:nvSpPr>
        <p:spPr>
          <a:xfrm>
            <a:off x="5562600" y="6457890"/>
            <a:ext cx="6629400" cy="400110"/>
          </a:xfrm>
          <a:prstGeom prst="rect">
            <a:avLst/>
          </a:prstGeom>
          <a:solidFill>
            <a:srgbClr val="345173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Ward ZJ, Bleich SN, Cradock AL, Barrett JL, Giles CM, Flax CN, Long MW, Gortmaker SL. Projected U.S. State-Level Prevalence of Adult Obesity and Severe Obesity. </a:t>
            </a:r>
            <a:r>
              <a:rPr lang="en-US" sz="1000" i="1" dirty="0">
                <a:solidFill>
                  <a:schemeClr val="bg1"/>
                </a:solidFill>
                <a:latin typeface="Calibri" panose="020F0502020204030204" pitchFamily="34" charset="0"/>
              </a:rPr>
              <a:t>New England Journal of Medicine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. 2019;381:2440-50.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</a:rPr>
              <a:t>doi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: 10.1056/NEJMsa1909301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197E7-F99E-FD47-ACBB-669C6F72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>
          <a:xfrm>
            <a:off x="913536" y="914400"/>
            <a:ext cx="10821264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536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HOICES Project">
      <a:dk1>
        <a:sysClr val="windowText" lastClr="000000"/>
      </a:dk1>
      <a:lt1>
        <a:sysClr val="window" lastClr="FFFFFF"/>
      </a:lt1>
      <a:dk2>
        <a:srgbClr val="405170"/>
      </a:dk2>
      <a:lt2>
        <a:srgbClr val="FFFFFF"/>
      </a:lt2>
      <a:accent1>
        <a:srgbClr val="4E688E"/>
      </a:accent1>
      <a:accent2>
        <a:srgbClr val="697A2F"/>
      </a:accent2>
      <a:accent3>
        <a:srgbClr val="EF413C"/>
      </a:accent3>
      <a:accent4>
        <a:srgbClr val="CC6602"/>
      </a:accent4>
      <a:accent5>
        <a:srgbClr val="912DA3"/>
      </a:accent5>
      <a:accent6>
        <a:srgbClr val="47B49C"/>
      </a:accent6>
      <a:hlink>
        <a:srgbClr val="0759A4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5043</Words>
  <Application>Microsoft Macintosh PowerPoint</Application>
  <PresentationFormat>Widescreen</PresentationFormat>
  <Paragraphs>164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masterit</dc:creator>
  <cp:lastModifiedBy>Knox, Molly E</cp:lastModifiedBy>
  <cp:revision>103</cp:revision>
  <dcterms:created xsi:type="dcterms:W3CDTF">2018-05-02T16:08:33Z</dcterms:created>
  <dcterms:modified xsi:type="dcterms:W3CDTF">2020-04-21T18:31:48Z</dcterms:modified>
</cp:coreProperties>
</file>